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887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069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3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914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8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908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2/28/2021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103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2/28/2021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444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2/28/2021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22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556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677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 cap="all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203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551580BD-7D80-4957-A58D-916E994AB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DB74EA8-7034-4C30-9C00-B9548577C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3" descr="Фиолетовый волны от черного фона">
            <a:extLst>
              <a:ext uri="{FF2B5EF4-FFF2-40B4-BE49-F238E27FC236}">
                <a16:creationId xmlns:a16="http://schemas.microsoft.com/office/drawing/2014/main" id="{F4F9B384-5E9F-4806-AC99-4366DC382D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4000"/>
          </a:blip>
          <a:srcRect/>
          <a:stretch/>
        </p:blipFill>
        <p:spPr>
          <a:xfrm>
            <a:off x="-1" y="1"/>
            <a:ext cx="12191999" cy="6857999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CB59DE95-F3B9-4A35-9681-78FA926F02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22BFF5-A16C-4129-A4F7-E5667A73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0613" y="880744"/>
            <a:ext cx="5686041" cy="4791953"/>
          </a:xfrm>
        </p:spPr>
        <p:txBody>
          <a:bodyPr anchor="t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Game: Sky Life</a:t>
            </a:r>
            <a:endParaRPr lang="ru-RU" sz="5400">
              <a:solidFill>
                <a:srgbClr val="FFFFFF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4CBE27-515D-467A-830D-F7A2312849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9307" y="2307984"/>
            <a:ext cx="2634124" cy="3404528"/>
          </a:xfrm>
        </p:spPr>
        <p:txBody>
          <a:bodyPr anchor="b">
            <a:normAutofit/>
          </a:bodyPr>
          <a:lstStyle/>
          <a:p>
            <a:r>
              <a:rPr lang="ru-RU" dirty="0">
                <a:solidFill>
                  <a:srgbClr val="FFFFFF"/>
                </a:solidFill>
              </a:rPr>
              <a:t>Проект Николаевой Марии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E687E3B-9C6D-4102-8F38-DCB77C49C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73C7C39-C73B-4051-B742-C9086B7B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F65C608-2429-428E-BDC9-29C15CF30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277100" y="345831"/>
            <a:ext cx="0" cy="5693702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466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F5CC56-CBE8-4152-AD5E-982DD286A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A8E882-C77A-4BE2-AD8F-FDFCB2A7A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045" y="555812"/>
            <a:ext cx="5434259" cy="117835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Сюжет</a:t>
            </a:r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84F7065-2477-44EE-8159-3DEBBA2C8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134" y="340661"/>
            <a:ext cx="4291558" cy="57015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270AAB96-BB7C-4426-AFC2-36D8A6F24A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72" y="1524787"/>
            <a:ext cx="3472500" cy="3429093"/>
          </a:xfrm>
          <a:prstGeom prst="rect">
            <a:avLst/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8D66EC32-AB1C-47DB-BBBD-0F7577DB3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24804" y="2400300"/>
            <a:ext cx="5177782" cy="327240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Игра переносит игрока в небесный мир, где ему предстоит добраться до золотого приза минуя бомбы и грозовые тучи.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Всего в игре 5 разных уровней примерно одинаковой сложности, уровни генерируются рандомно после прохождения предыдущего. В игре нет логического завершения, поэтому можно играть бесконечно и создавать всё новые уровни.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10721D8-53EE-4352-809E-D29A91970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E082ABFB-60E7-4BA1-866A-7059F058065B}" type="datetime1">
              <a:rPr lang="en-US" smtClean="0"/>
              <a:pPr>
                <a:spcAft>
                  <a:spcPts val="600"/>
                </a:spcAft>
              </a:pPr>
              <a:t>2/28/2021</a:t>
            </a:fld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45D379-6784-4DE3-B07E-55EAFCEE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050" b="1" kern="1200" cap="all" spc="300" baseline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5506346-49F3-4319-91C1-A04C54ED5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340659"/>
            <a:ext cx="0" cy="570155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8692" y="1905000"/>
            <a:ext cx="606239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633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7C3D5CC-94F7-4F36-B547-DC964EB99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2/28/2021</a:t>
            </a:fld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92D82D-0721-4DCF-8014-3416EFFE9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3</a:t>
            </a:fld>
            <a:endParaRPr lang="en-US"/>
          </a:p>
        </p:txBody>
      </p:sp>
      <p:pic>
        <p:nvPicPr>
          <p:cNvPr id="5" name="SKY LIFE 2021-02-28 11-21-26">
            <a:hlinkClick r:id="" action="ppaction://media"/>
            <a:extLst>
              <a:ext uri="{FF2B5EF4-FFF2-40B4-BE49-F238E27FC236}">
                <a16:creationId xmlns:a16="http://schemas.microsoft.com/office/drawing/2014/main" id="{B6F159DA-CDC4-4000-A0F3-5F62672C9E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4225" y="187841"/>
            <a:ext cx="7620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49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B65341-A24E-4015-AC7A-855FC9185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ACCDB7-FDFF-4F9F-925B-72B2FC2CF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random </a:t>
            </a:r>
            <a:r>
              <a:rPr lang="ru-RU" dirty="0"/>
              <a:t>для случайной генерации уровней</a:t>
            </a:r>
          </a:p>
          <a:p>
            <a:r>
              <a:rPr lang="ru-RU" dirty="0"/>
              <a:t>Спрайты для красивого интерфейса</a:t>
            </a:r>
          </a:p>
          <a:p>
            <a:r>
              <a:rPr lang="ru-RU" dirty="0"/>
              <a:t>Отрисовка уровней с помощью текста из </a:t>
            </a:r>
            <a:r>
              <a:rPr lang="en-US" dirty="0"/>
              <a:t>#,.,*</a:t>
            </a:r>
          </a:p>
          <a:p>
            <a:r>
              <a:rPr lang="ru-RU" dirty="0"/>
              <a:t>Обработка нажатий клавиш </a:t>
            </a:r>
          </a:p>
          <a:p>
            <a:r>
              <a:rPr lang="ru-RU" dirty="0"/>
              <a:t>Текстовая заставка при прохождении уровня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D4C148-684A-4B2A-A070-5C12F982D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2/28/2021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AB5C6C-1A4F-4F20-8666-FCECA92E3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DFC7883-ABF7-4E0F-ACF6-4C3D5DEBB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562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B23CD-5F3D-4DBE-B58B-0F50F0560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56637F-C289-49C2-998F-A82BF466C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Создание большего количества уровней</a:t>
            </a:r>
          </a:p>
          <a:p>
            <a:r>
              <a:rPr lang="ru-RU" dirty="0"/>
              <a:t>Создание начальной заставки игры</a:t>
            </a:r>
          </a:p>
          <a:p>
            <a:r>
              <a:rPr lang="ru-RU" dirty="0"/>
              <a:t>Оптимизация перехода на следующий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0392F71-A633-4F88-BBC7-705B0CA72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2/28/2021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DD6E8E7-95CB-4E9B-85D4-4E5CEAF01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BB1F90-3C4D-4547-82D5-6DA79B58D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0445"/>
      </p:ext>
    </p:extLst>
  </p:cSld>
  <p:clrMapOvr>
    <a:masterClrMapping/>
  </p:clrMapOvr>
</p:sld>
</file>

<file path=ppt/theme/theme1.xml><?xml version="1.0" encoding="utf-8"?>
<a:theme xmlns:a="http://schemas.openxmlformats.org/drawingml/2006/main" name="MemoVTI">
  <a:themeElements>
    <a:clrScheme name="AnalogousFromDarkSeedLeftStep">
      <a:dk1>
        <a:srgbClr val="000000"/>
      </a:dk1>
      <a:lt1>
        <a:srgbClr val="FFFFFF"/>
      </a:lt1>
      <a:dk2>
        <a:srgbClr val="231B31"/>
      </a:dk2>
      <a:lt2>
        <a:srgbClr val="F0F3F2"/>
      </a:lt2>
      <a:accent1>
        <a:srgbClr val="E72970"/>
      </a:accent1>
      <a:accent2>
        <a:srgbClr val="D517AE"/>
      </a:accent2>
      <a:accent3>
        <a:srgbClr val="BF29E7"/>
      </a:accent3>
      <a:accent4>
        <a:srgbClr val="611BD6"/>
      </a:accent4>
      <a:accent5>
        <a:srgbClr val="2931E7"/>
      </a:accent5>
      <a:accent6>
        <a:srgbClr val="176ED5"/>
      </a:accent6>
      <a:hlink>
        <a:srgbClr val="4F3FBF"/>
      </a:hlink>
      <a:folHlink>
        <a:srgbClr val="7F7F7F"/>
      </a:folHlink>
    </a:clrScheme>
    <a:fontScheme name="Elephant Univers Condensed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moVTI" id="{DF30D94D-D909-45F8-8565-C675708280D4}" vid="{636A8D8B-0354-48FA-9492-83E81C2616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110</Words>
  <Application>Microsoft Office PowerPoint</Application>
  <PresentationFormat>Широкоэкранный</PresentationFormat>
  <Paragraphs>23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Elephant</vt:lpstr>
      <vt:lpstr>Univers Condensed</vt:lpstr>
      <vt:lpstr>MemoVTI</vt:lpstr>
      <vt:lpstr>Game: Sky Life</vt:lpstr>
      <vt:lpstr>Сюжет</vt:lpstr>
      <vt:lpstr>Презентация PowerPoint</vt:lpstr>
      <vt:lpstr>Используемые технологии</vt:lpstr>
      <vt:lpstr>Перспективы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Game: Sky Life</dc:title>
  <dc:creator>Alexander Nikolaev</dc:creator>
  <cp:lastModifiedBy>Alexander Nikolaev</cp:lastModifiedBy>
  <cp:revision>4</cp:revision>
  <dcterms:created xsi:type="dcterms:W3CDTF">2021-02-28T07:57:35Z</dcterms:created>
  <dcterms:modified xsi:type="dcterms:W3CDTF">2021-02-28T08:44:31Z</dcterms:modified>
</cp:coreProperties>
</file>

<file path=docProps/thumbnail.jpeg>
</file>